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9"/>
  </p:notesMasterIdLst>
  <p:handoutMasterIdLst>
    <p:handoutMasterId r:id="rId10"/>
  </p:handoutMasterIdLst>
  <p:sldIdLst>
    <p:sldId id="1793" r:id="rId3"/>
    <p:sldId id="1820" r:id="rId4"/>
    <p:sldId id="1819" r:id="rId5"/>
    <p:sldId id="1821" r:id="rId6"/>
    <p:sldId id="1823" r:id="rId7"/>
    <p:sldId id="1822" r:id="rId8"/>
  </p:sldIdLst>
  <p:sldSz cx="12192000" cy="6858000"/>
  <p:notesSz cx="7053263" cy="93091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02" userDrawn="1">
          <p15:clr>
            <a:srgbClr val="A4A3A4"/>
          </p15:clr>
        </p15:guide>
        <p15:guide id="3" pos="7378" userDrawn="1">
          <p15:clr>
            <a:srgbClr val="A4A3A4"/>
          </p15:clr>
        </p15:guide>
        <p15:guide id="4" orient="horz" pos="346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orient="horz" pos="572" userDrawn="1">
          <p15:clr>
            <a:srgbClr val="A4A3A4"/>
          </p15:clr>
        </p15:guide>
        <p15:guide id="8" orient="horz" pos="37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3" autoAdjust="0"/>
    <p:restoredTop sz="86647" autoAdjust="0"/>
  </p:normalViewPr>
  <p:slideViewPr>
    <p:cSldViewPr snapToGrid="0" showGuides="1">
      <p:cViewPr varScale="1">
        <p:scale>
          <a:sx n="59" d="100"/>
          <a:sy n="59" d="100"/>
        </p:scale>
        <p:origin x="1038" y="54"/>
      </p:cViewPr>
      <p:guideLst>
        <p:guide orient="horz" pos="2160"/>
        <p:guide pos="302"/>
        <p:guide pos="7378"/>
        <p:guide orient="horz" pos="346"/>
        <p:guide orient="horz" pos="3974"/>
        <p:guide pos="3840"/>
        <p:guide orient="horz" pos="572"/>
        <p:guide orient="horz" pos="37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C9ADD371-FD3F-476A-81E8-102E85DEFCF6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31088EFB-7FE4-41D5-8D4D-B9FA9D64F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7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41743F9-9B08-422F-9ECE-BE7148BC7DDC}" type="datetimeFigureOut">
              <a:rPr lang="zh-CN" altLang="en-US" smtClean="0"/>
              <a:t>2025/10/26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34C0232-94FA-4EBE-BB9B-79FBE48603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73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32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24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268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153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160943" y="645393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49240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42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181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14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2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98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2" r:id="rId3"/>
    <p:sldLayoutId id="214748366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172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image" Target="../media/image2.png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notesSlide" Target="../notesSlides/notesSlide1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13" Type="http://schemas.openxmlformats.org/officeDocument/2006/relationships/tags" Target="../tags/tag35.xml"/><Relationship Id="rId18" Type="http://schemas.openxmlformats.org/officeDocument/2006/relationships/tags" Target="../tags/tag40.xml"/><Relationship Id="rId3" Type="http://schemas.openxmlformats.org/officeDocument/2006/relationships/tags" Target="../tags/tag25.xml"/><Relationship Id="rId21" Type="http://schemas.openxmlformats.org/officeDocument/2006/relationships/tags" Target="../tags/tag43.xml"/><Relationship Id="rId7" Type="http://schemas.openxmlformats.org/officeDocument/2006/relationships/tags" Target="../tags/tag29.xml"/><Relationship Id="rId12" Type="http://schemas.openxmlformats.org/officeDocument/2006/relationships/tags" Target="../tags/tag34.xml"/><Relationship Id="rId17" Type="http://schemas.openxmlformats.org/officeDocument/2006/relationships/tags" Target="../tags/tag39.xml"/><Relationship Id="rId2" Type="http://schemas.openxmlformats.org/officeDocument/2006/relationships/tags" Target="../tags/tag24.xml"/><Relationship Id="rId16" Type="http://schemas.openxmlformats.org/officeDocument/2006/relationships/tags" Target="../tags/tag38.xml"/><Relationship Id="rId20" Type="http://schemas.openxmlformats.org/officeDocument/2006/relationships/tags" Target="../tags/tag42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tags" Target="../tags/tag33.xml"/><Relationship Id="rId24" Type="http://schemas.openxmlformats.org/officeDocument/2006/relationships/image" Target="../media/image3.jpeg"/><Relationship Id="rId5" Type="http://schemas.openxmlformats.org/officeDocument/2006/relationships/tags" Target="../tags/tag27.xml"/><Relationship Id="rId15" Type="http://schemas.openxmlformats.org/officeDocument/2006/relationships/tags" Target="../tags/tag37.xml"/><Relationship Id="rId23" Type="http://schemas.openxmlformats.org/officeDocument/2006/relationships/notesSlide" Target="../notesSlides/notesSlide2.xml"/><Relationship Id="rId10" Type="http://schemas.openxmlformats.org/officeDocument/2006/relationships/tags" Target="../tags/tag32.xml"/><Relationship Id="rId19" Type="http://schemas.openxmlformats.org/officeDocument/2006/relationships/tags" Target="../tags/tag41.xml"/><Relationship Id="rId4" Type="http://schemas.openxmlformats.org/officeDocument/2006/relationships/tags" Target="../tags/tag26.xml"/><Relationship Id="rId9" Type="http://schemas.openxmlformats.org/officeDocument/2006/relationships/tags" Target="../tags/tag31.xml"/><Relationship Id="rId14" Type="http://schemas.openxmlformats.org/officeDocument/2006/relationships/tags" Target="../tags/tag36.xml"/><Relationship Id="rId2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224980" y="5899826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-346343" y="2315384"/>
            <a:ext cx="2825133" cy="2176408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422500" y="806991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2" name="Picture 41"/>
          <p:cNvPicPr/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782" y="1837534"/>
            <a:ext cx="5000825" cy="297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01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140402" y="5854131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653261" y="78007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  <p:sp>
        <p:nvSpPr>
          <p:cNvPr id="35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233045" y="3616753"/>
            <a:ext cx="8095682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     نام دانشگاه علوم پزشکی و خدمات بهداشتی و درمانی </a:t>
            </a:r>
            <a:r>
              <a:rPr lang="fa-IR" sz="2800" b="1" dirty="0">
                <a:solidFill>
                  <a:srgbClr val="FF0000"/>
                </a:solidFill>
                <a:cs typeface="B Titr" panose="00000700000000000000" pitchFamily="2" charset="-78"/>
              </a:rPr>
              <a:t>...</a:t>
            </a:r>
            <a:endParaRPr lang="en-US" sz="2000" b="1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9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094018" y="1913864"/>
            <a:ext cx="4352097" cy="139884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    آرم دانشگاه علوم پزشکی و خدمات بهداشتی و درمانی </a:t>
            </a:r>
            <a:r>
              <a:rPr lang="fa-IR" sz="2800" b="1" dirty="0">
                <a:solidFill>
                  <a:srgbClr val="FF0000"/>
                </a:solidFill>
                <a:cs typeface="B Titr" panose="00000700000000000000" pitchFamily="2" charset="-78"/>
              </a:rPr>
              <a:t>...</a:t>
            </a:r>
            <a:endParaRPr lang="en-US" sz="2000" b="1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041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389910" y="923586"/>
            <a:ext cx="6920346" cy="111897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400" b="1" dirty="0">
                <a:solidFill>
                  <a:srgbClr val="002060"/>
                </a:solidFill>
                <a:cs typeface="B Titr" panose="00000700000000000000" pitchFamily="2" charset="-78"/>
              </a:rPr>
              <a:t>نام واحد خصوصی:</a:t>
            </a:r>
            <a:endParaRPr lang="en-US" sz="1600" b="1" dirty="0">
              <a:solidFill>
                <a:srgbClr val="002060"/>
              </a:solidFill>
              <a:latin typeface="Calibri"/>
              <a:cs typeface="B Titr" panose="00000700000000000000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482270"/>
              </p:ext>
            </p:extLst>
          </p:nvPr>
        </p:nvGraphicFramePr>
        <p:xfrm>
          <a:off x="96973" y="3016333"/>
          <a:ext cx="11912147" cy="365586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47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7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6179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عنوان انگلیسی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عنوان فاسی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8825">
                <a:tc>
                  <a:txBody>
                    <a:bodyPr/>
                    <a:lstStyle/>
                    <a:p>
                      <a:pPr marL="0" marR="0" lvl="3" indent="0" algn="ctr" defTabSz="914400" rtl="1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3" algn="r" rtl="1">
                        <a:spcBef>
                          <a:spcPct val="0"/>
                        </a:spcBef>
                      </a:pPr>
                      <a:endParaRPr lang="fa-IR" sz="2400" b="0" dirty="0">
                        <a:solidFill>
                          <a:prstClr val="black"/>
                        </a:solidFill>
                        <a:latin typeface="Calibri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>
                          <a:cs typeface="B Nazanin" panose="00000400000000000000" pitchFamily="2" charset="-78"/>
                        </a:rPr>
                        <a:t>1</a:t>
                      </a:r>
                      <a:endParaRPr lang="en-US" sz="24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1921">
                <a:tc>
                  <a:txBody>
                    <a:bodyPr/>
                    <a:lstStyle/>
                    <a:p>
                      <a:pPr marL="0" marR="0" lvl="3" indent="0" algn="ctr" defTabSz="914400" rtl="1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3" algn="r" rtl="1">
                        <a:spcBef>
                          <a:spcPct val="0"/>
                        </a:spcBef>
                      </a:pPr>
                      <a:endParaRPr lang="fa-IR" sz="2400" b="0" dirty="0">
                        <a:solidFill>
                          <a:prstClr val="black"/>
                        </a:solidFill>
                        <a:latin typeface="Calibri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>
                          <a:cs typeface="B Nazanin" panose="00000400000000000000" pitchFamily="2" charset="-78"/>
                        </a:rPr>
                        <a:t>2</a:t>
                      </a:r>
                      <a:endParaRPr lang="en-US" sz="24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1921">
                <a:tc>
                  <a:txBody>
                    <a:bodyPr/>
                    <a:lstStyle/>
                    <a:p>
                      <a:pPr marL="0" marR="0" lvl="3" indent="0" algn="ctr" defTabSz="914400" rtl="1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3" algn="r" rtl="1">
                        <a:spcBef>
                          <a:spcPct val="0"/>
                        </a:spcBef>
                      </a:pPr>
                      <a:endParaRPr lang="fa-IR" sz="2400" b="0" dirty="0">
                        <a:solidFill>
                          <a:prstClr val="black"/>
                        </a:solidFill>
                        <a:latin typeface="Calibri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>
                          <a:cs typeface="B Nazanin" panose="00000400000000000000" pitchFamily="2" charset="-78"/>
                        </a:rPr>
                        <a:t>3</a:t>
                      </a:r>
                      <a:endParaRPr lang="en-US" sz="24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2173186"/>
            <a:ext cx="5756365" cy="6255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002060"/>
                </a:solidFill>
                <a:cs typeface="B Titr" panose="00000700000000000000" pitchFamily="2" charset="-78"/>
              </a:rPr>
              <a:t>عناوین پیشنهادی مرکز تحقیقات به ترتیب اولویت</a:t>
            </a:r>
          </a:p>
        </p:txBody>
      </p:sp>
    </p:spTree>
    <p:extLst>
      <p:ext uri="{BB962C8B-B14F-4D97-AF65-F5344CB8AC3E}">
        <p14:creationId xmlns:p14="http://schemas.microsoft.com/office/powerpoint/2010/main" val="2428243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3" y="1654781"/>
            <a:ext cx="9231086" cy="155155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>
              <a:lnSpc>
                <a:spcPct val="150000"/>
              </a:lnSpc>
              <a:defRPr/>
            </a:pPr>
            <a:r>
              <a:rPr lang="fa-IR" sz="1600" dirty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6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4" y="4915554"/>
            <a:ext cx="9231085" cy="14899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>
              <a:lnSpc>
                <a:spcPct val="150000"/>
              </a:lnSpc>
              <a:defRPr/>
            </a:pPr>
            <a:r>
              <a:rPr lang="fa-IR" sz="1600" dirty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6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3" y="3276607"/>
            <a:ext cx="9231087" cy="15686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>
              <a:lnSpc>
                <a:spcPct val="150000"/>
              </a:lnSpc>
              <a:defRPr/>
            </a:pPr>
            <a:r>
              <a:rPr lang="fa-IR" sz="1600" dirty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6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931399" y="1652779"/>
            <a:ext cx="2135682" cy="155355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C00000"/>
                </a:solidFill>
                <a:cs typeface="B Titr" panose="00000700000000000000" pitchFamily="2" charset="-78"/>
              </a:rPr>
              <a:t>چشم انداز و رسالت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931398" y="3276607"/>
            <a:ext cx="2135683" cy="15686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C00000"/>
                </a:solidFill>
                <a:cs typeface="B Titr" panose="00000700000000000000" pitchFamily="2" charset="-78"/>
              </a:rPr>
              <a:t>هدف ایجاد مرکز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1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931398" y="4915554"/>
            <a:ext cx="2135683" cy="14899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C00000"/>
                </a:solidFill>
                <a:cs typeface="B Titr" panose="00000700000000000000" pitchFamily="2" charset="-78"/>
              </a:rPr>
              <a:t>مأموریت مرکز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7"/>
            <a:ext cx="5756365" cy="6812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چشم انداز، هدف و ماموریت مرکز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5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3" y="2015836"/>
            <a:ext cx="11239996" cy="38654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>
              <a:lnSpc>
                <a:spcPct val="150000"/>
              </a:lnSpc>
            </a:pPr>
            <a:endParaRPr lang="fa-IR" sz="2000" dirty="0">
              <a:cs typeface="B Zar" panose="00000400000000000000" pitchFamily="2" charset="-78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7"/>
            <a:ext cx="5756365" cy="6812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800" b="1" dirty="0">
                <a:solidFill>
                  <a:srgbClr val="002060"/>
                </a:solidFill>
                <a:cs typeface="B Titr" panose="00000700000000000000" pitchFamily="2" charset="-78"/>
              </a:rPr>
              <a:t>طرح توجیهی تأسیس مرکز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08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664546" y="923586"/>
            <a:ext cx="4458789" cy="72233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مشخصات هیأت مؤسس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379448"/>
              </p:ext>
            </p:extLst>
          </p:nvPr>
        </p:nvGraphicFramePr>
        <p:xfrm>
          <a:off x="822962" y="1831755"/>
          <a:ext cx="10824209" cy="387773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01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1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78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95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77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5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984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203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570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1798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b="1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B Nazanin" panose="00000400000000000000" pitchFamily="2" charset="-78"/>
                        </a:rPr>
                        <a:t> محل و وضعیت اشتغال طبق آخرین حکم کارگزینی</a:t>
                      </a:r>
                      <a:endParaRPr kumimoji="0" lang="en-US" sz="1800" b="1" kern="1200" dirty="0">
                        <a:solidFill>
                          <a:schemeClr val="dk1"/>
                        </a:solidFill>
                        <a:latin typeface="Calibri" panose="020F0502020204030204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b="1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B Nazanin" panose="00000400000000000000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800" b="1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B Nazanin" panose="00000400000000000000" pitchFamily="2" charset="-78"/>
                        </a:rPr>
                        <a:t>(تمام یا نیمه وقت)</a:t>
                      </a:r>
                      <a:endParaRPr kumimoji="0" lang="en-US" sz="1800" b="1" kern="1200" dirty="0">
                        <a:solidFill>
                          <a:schemeClr val="dk1"/>
                        </a:solidFill>
                        <a:latin typeface="Calibri" panose="020F0502020204030204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600" b="1" kern="1200" dirty="0">
                          <a:cs typeface="B Nazanin" panose="00000400000000000000" pitchFamily="2" charset="-78"/>
                        </a:rPr>
                        <a:t>تعداد طرح ها</a:t>
                      </a:r>
                      <a:endParaRPr kumimoji="0" lang="en-US" sz="16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kern="1200" dirty="0">
                          <a:cs typeface="B Nazanin" panose="00000400000000000000" pitchFamily="2" charset="-78"/>
                        </a:rPr>
                        <a:t>تعداد</a:t>
                      </a:r>
                      <a:r>
                        <a:rPr kumimoji="0" lang="fa-IR" sz="1800" kern="1200" baseline="0" dirty="0">
                          <a:cs typeface="B Nazanin" panose="00000400000000000000" pitchFamily="2" charset="-78"/>
                        </a:rPr>
                        <a:t> مقالات</a:t>
                      </a:r>
                      <a:endParaRPr kumimoji="0"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kumimoji="0" lang="fa-IR" sz="1800" kern="1200" dirty="0">
                          <a:cs typeface="B Nazanin" panose="00000400000000000000" pitchFamily="2" charset="-78"/>
                        </a:rPr>
                        <a:t>رشته تحصیلی</a:t>
                      </a:r>
                      <a:endParaRPr kumimoji="0"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kern="1200" dirty="0">
                          <a:cs typeface="B Nazanin" panose="00000400000000000000" pitchFamily="2" charset="-78"/>
                        </a:rPr>
                        <a:t>مقطع تحصیلی</a:t>
                      </a:r>
                      <a:endParaRPr kumimoji="0" lang="en-US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>
                          <a:cs typeface="B Nazanin" panose="00000400000000000000" pitchFamily="2" charset="-78"/>
                        </a:rPr>
                        <a:t>نام و نام خانوادگی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>
                          <a:cs typeface="B Nazanin" panose="00000400000000000000" pitchFamily="2" charset="-78"/>
                        </a:rPr>
                        <a:t>ردیف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373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600" b="1" kern="1200" dirty="0">
                          <a:cs typeface="B Nazanin" panose="00000400000000000000" pitchFamily="2" charset="-78"/>
                        </a:rPr>
                        <a:t>همکار</a:t>
                      </a:r>
                      <a:endParaRPr kumimoji="0" lang="en-US" sz="16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600" b="1" kern="1200" dirty="0">
                          <a:cs typeface="B Nazanin" panose="00000400000000000000" pitchFamily="2" charset="-78"/>
                        </a:rPr>
                        <a:t>مجری</a:t>
                      </a:r>
                      <a:endParaRPr kumimoji="0" lang="en-US" sz="16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511"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rtl="1" eaLnBrk="1" latinLnBrk="0" hangingPunct="1"/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600" dirty="0">
                          <a:cs typeface="B Nazanin" panose="00000400000000000000" pitchFamily="2" charset="-78"/>
                        </a:rPr>
                        <a:t>1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rtl="1" eaLnBrk="1" latinLnBrk="0" hangingPunct="1"/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600" dirty="0">
                          <a:cs typeface="B Nazanin" panose="00000400000000000000" pitchFamily="2" charset="-78"/>
                        </a:rPr>
                        <a:t>2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rtl="1" eaLnBrk="1" latinLnBrk="0" hangingPunct="1"/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600" dirty="0">
                          <a:cs typeface="B Nazanin" panose="00000400000000000000" pitchFamily="2" charset="-78"/>
                        </a:rPr>
                        <a:t>3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600" dirty="0">
                          <a:cs typeface="B Nazanin" panose="00000400000000000000" pitchFamily="2" charset="-78"/>
                        </a:rPr>
                        <a:t>4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600" dirty="0">
                          <a:cs typeface="B Nazanin" panose="00000400000000000000" pitchFamily="2" charset="-78"/>
                        </a:rPr>
                        <a:t>5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7545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1E7CEBCA-7E5A-41D2-9823-8704176F3255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内容列表"/>
  <p:tag name="ISPRINGCLOUDFOLDERID" val="0"/>
  <p:tag name="ISPRINGCLOUDFOLDERPATH" val="系统信息库"/>
  <p:tag name="ISPRING_PLAYERS_CUSTOMIZATION" val="UEsDBBQAAgAIAEabZ0o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BGm2dK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EabZ0q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RptnSi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RptnSm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RptnSj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RptnSnL80YFnAAAAawAAABwAAAB1bml2ZXJzYWwvbG9jYWxfc2V0dGluZ3MueG1sDcw7CsNADEXR3qsQ6p1P58JjdymDIc4ChP0IBo0UZkRIdp/pbnG44/zNSh+Uerglvp4uTLDN98NeiZ/rrR+Yaojtom5IbM40T92ovok+ENFgpbfKD2VFbhG4S25yKaiwkGhnPk/dH1BLAwQUAAIACABElFdHI7RO+/sCAACwCAAAFAAAAHVuaXZlcnNhbC9wbGF5ZXIueG1srVXfT9swEH4u0v6HyO/YLR0DqgTEkNAexoTUse2tMombeE3izHYI5a/f2c7vpWxIe2iVnO/77nz33cW/es5S74lJxUUeoAWeI4/loYh4Hgfo4evt8Tm6unx35Bcp3TPp8ShAZc4NgKbIi5gKJS80gO+pTgLUM2BgRl4huZBc74H7FLjbSCdL9O5oBi65ClCidbEipKoqzBUg8liJtDQkCociI4VkiuWaSeLSQF6DXem/o+GXiZzofcFUD1notweuSVqOZ8UHJNUSCxmTk/l8QX7cfV6HCcvoMc+VpnnIkAeVnNlSPtJwdyeiMmXK2Ga+S3LNtDZJWNvM1yu+OM89JcMAOYdNxpSiMVM4zWNEHJZMgP1tSlVS86gBreFVO17zWr+Ned80brZzpHMuyseUqwSO+pDOOgn0yTCqn9nrWgU9NAq6NUzIk+xXySWL7Ou3VozzBXIBW8XZPLGqQjiAp1saaiH3NwADFdUdxG3TsGsatqCWA7fR1x0Fam67ZVSXkjWlmvlPPGLiC5WSGllcalkyn4yMNZYMwT5xV66b1DXET3SWnv5Db4zfqDU/1WudsYD/0ZhPQNTWhOcRe77l4KNZBjXVDIptbFgXKTYxu5xU+Zj1dD0wuRzrpsBFPE1lzGAMI6op6ezkEJRJqsAlLOUI2zs4CE54nKTw05MM49ODNBmVu0mG3sFBcCrC3QS0NbdlJOM6jsTUKsgnE+vED0ulRcZfrDwHe0avrA5fG7nm6Lrg7cHZ/I9RHMRoBnOLJlaXeertq+bw3sypVp3PpnCWgVphHpguC+fVzEJZjHwitqVlqm/6OTX7sAcd5Tw1HdNc30HvolrzF+ZVPDJfusXS1CRhRjMB+nC+7DFAP2G7DMJb06GIW5E3dcCY2Df3byvabPm6da7rhzrsQw2fOKscxs3UR1BHLEWZR6Me4qL7iKgUdtq1ZNRL2RZutDgBkYoiQO/hob7zxelFd+WzxUWDtXndu8Aulzes9DrhTkGk1nV7Eb/eDfD4G1BLAwQUAAIACABGm2dKsIcj9GwBAAD3AgAAKQAAAHVuaXZlcnNhbC9za2luX2N1c3RvbWl6YXRpb25fc2V0dGluZ3MueG1sjVLbSiQxEH33K4I/MEkqt4Z2ILeWeVHRAZ+b6ezSrKaXTsRlycebdncYR0c09VR1Tp2iKqdNv8Zon1KeHse/fR6neBdyHuPPtD5DqN1ND9N8M4cUclodKvdjHKbnTfwxLbVaTbmPQz8PdkHTGqPu9SEltXKqZswwiiTz1CvkPLcVa8A1YCvmKLHt6p3EP9057ELMp1Xb1RH6sWETU5jzJg7hzxqO2W+h4w0u534YKy+tBVui7KcWx5ZAjHDJfaEaAASy3BGHi5SN1AR5zDiGYhQFCohwThpRiKQcatY1oqow3wjEJGPUFepp7UZaG0dtkdAQous0rxpbus5IjBEhBJgrXEBnMKpsqBoa1HJAcGBAFG00UYA625mOFe+8sBwp6gXGhRkDGB+Oe9ju7bkO1W+vsz/nF4Inv+AkunhrdcJc7e5pnit5Gx5/P/Q5oHG4OL+59Xf+aqu3m+ur8/++fPXwnrWYtW79qbdfAFBLAwQUAAIACABGm2dKBdmJyEoNAADVIQAAFwAAAHVuaXZlcnNhbC91bml2ZXJzYWwucG5n7Zr5V1Lr+sCp02lW81TXnEu9ea45lCen40CZE6drpQ1mTrXMvGGCqGgoYtN1SImilpaJnqyT4oCpmboRsENJHkTqOKDiUHEUBcGBEBWRu6nOvWvd9V3fP+AufmBvnuez3/0+z7vf53mf/ULusSP+OhuNNkIgEB1YgE8wBLIGBoF8g1y/FtTsaroxAZ5WJQX7e0MoXSaToLAm9mDgQQikjrBp+dy3oLwhISA0CQLRZWo+q1jIivNgOzjM5+CJy5GS4aN5tvIB1gdZ0dzqudX1Ouf16/VTvyOe3Pz997tzLujn7wxY865680855y0tXv1z7db1O3xubykzVl/5Wfr3/RtU2Okumfsi6UfFp9IHFz2PJ20P/1RMqZRSRFK3iFJKZUvdgywuVI2VrSinkSMZiuGaplGcMWjSWSc/WcVKkOl5M4QfUQ+6/IxkqNHWVGbnnzOGeak+dad4g4orjVX29XirKOysr/sqUG5DB2X84Wd6vRu/BpSa7SsJQwviKPXgrX+LE37gN0i4i8UG8HQgx0oj7SJqjjcCVoPHLVqgBVqgBVqgBVqgBVqgBVqgBVqgBVqgBVqgBVrwvwdQAnP1AkuzZfoe2ArTaLytNFuK6+9o9g53+nyn2W7c8v+Dj+F3/mjgevFbP/1++KF1KTZR9saScAm3LDAfRYlQvYIqViihKUwXvLIPOZIleWFeezNteayJoZIE8Vuc4jk/jE8jlJUVrMzfJMuPLTv8zTOeY2ZeruOvSy+vZIURqGFmmqZimmKEGs0YYuQMdtXEiAswp7rDG+MXDvUkpb2ZMxdPBMwNJXEb9WaOhIAtSvKWOEhcQy8+DFCvKF2m6UppPE/9QS+z32P21dYwrpdyKl7gRmoaSROPA5mLY4VIQxeog9OwB+IUd+C+VECA0mOGmlfeCuXVvDcxQyz6pFnGp3ckNiYoicbIVz+ZslsLafOSxywafdMx0/kD9znbs+oigOH9XMJnj+z6OBGQeHLTCU8pAmNf5uzMmMUjL7l4UGcPp45mKOJ5J8+SxXHXW7HisNHBSPtywX74cIgJGb3CNF+ZufA9ecu+krw50jRW2Nl2UtYbwwnrxqPkQMXMMUE7V9ZKkjolGirq4oAzfYAqzY63gKGzE0Web0UvJBqbqukB6VN1rEEuIe53O2X1w9hAkRu90yGQcMtq+DpgA4y51Q5WVON7gWp8F6IoNP5sqvGzRmFb67kzTeg3EhSqcUT4/lh60Ikd5NLCXY+unfYMkSf9s2a2GP/G8WkVj9nfUFHGbOWxXBiLHOfnm2Npfl3p5o2bBcKI7l5HAk9GtugIqVs3SJ7/yzeQ9/BKz1tULj6u+7Mh8aIWaYHKw4eYZJT9VxMjJ7hl+shbzzxPGP1HebFtKfXmBnRLfohc1s9+7N2es227cfv+mFYzmwO2io3kzOk0BDcNX6zwEgnTSNKHiFfERYA9f3LqaspN2msIpLlIFL59OLbdSVSQ2cdpcG60SwgVWuvD7P9x6VmK4II8ULUciCt37mSNbCyOVAzhA+o3r5XLHPff26fai2h4iIu64Sp2SnyndE0GMgjTFoBC8LdkhQ6kTR6cHVm96GF1ePjH+2hZdZBpSredus6HuMnIuHq4eSDREn3KuN0pcuciHM0d5hnCAL6DRccHQLkW8j4tVJb7k/uXdidVDwQIU5NDVi0/170cxBuLttxseEo+ECy8NtHl+/Ji764fku4XcWHBPMIh+G/YI8TQQKhuyN8E2F3o4eaaczw3WArNzz7NPPuINRjGCb202XZjifCVk7iPCY4rZwQr46R4moji8qzYH96iDN7ZcX1Nv4PZXCmWl5+MY6YX7006jWhNNGos2fOXfOHTkjx9bxvvHlmwftyNav1AUeKrG5gSgOTmdeL+fWFo1s0BOu8NRvo4spDlUeBuR2yd+22PRE7FWX8ZkAQRo+JyuajvtaZn+6VCB1/ipkqdrrpZTMHYI12ma+eFi6MSFAYewftgG+NzZx/l11c7QtKR+WLh1qZbVxyfPiyl6u8XLQFD23eKMNMUByGNAHD0I3UxtlRvji96mtXQ49DIUKumY+kKLkD/2ukdqCIs6q2dShTCANzoXnu4ApyCOhqPW2RHIXCzeVFTNNLcsow72opfwpSU98T3NgPht/jlYQYNiJIMUV2PYxcPzzrNDlJTxioyU+HYGsYSJpLwC6KJUstVyTwOC0MNmL5dRy2IEGsezdxdnjcj40LV6tQVCcNgnH0kdRQCqY4i5ZUpsZcrGrL0N4qSRKFMPpJBU6SIDrcZQb3E9orLi++v673gESCofERGJ4CZN2Sa2NiEd/LwDs7UR+0hByofFWBskd/eNWpf6nfqUfXuF6JHZHdzrNo6QLfP8Z4VI+hTn/0FaLIud0ksM7pnr/PQ4dd3FgF92LiOYqNRKW5pcn5J3wV+Hxk7yc1ckaUUYRzwRU1ZG/8qe54t6usAH0rpvp45vLjrplU0NrbzODvi0XmfspjNRuJUHuBOSItPFp83uLPGtUWqcp0yal+Q1ncPu0Ag4hTDTM7TrLG1S/3UxzipBQwjaeSBviQcY1J0VHWpr018/G5P6jLdfJqOXBj2UHYyT4/LfIiOfYL7uBZdNtkCRnMG0PV5AauLwxU4kxSdaGzqwKTUGHIFLfYyMKvKGrxfi5c7fvSXLB4TCPELg28c2BfbJclMk7XtI9YC7G5LC1u9l24nvty95xj7DKGmoHZ+2XUP0TY7ZmLHuYosDPfeANjPZF+HvUWHbqaSP+p81FPeM//tvioxPNxFL4H6Xy71Zdh79IUyXScn+nPMrz7OurkO7UUc9CtGllNq8aqB1sI3OXvQobK+Y9mP82dZXwfPSIQijFHGPPYQO9mh8JZxfpFeA3lW1nzQKncsYaI5b6Kg/PiqJ5HV0IWXes5Q5QDXmQBdWbAzwy184HgqhhpIfrZXVWD6eBa3Q0D9OnH4lgSP33HOHn46shIryzWboy1xU/qO1146ru95hjyU6fVo0rXnwqLB2Vvvau6GunC9nPLHdgiDyJm8vX2cBYVHVPnqwzqWeznCaMP2JdpUQHAtHkGasiDaYuc6rB+aqyb8+VuCHXoaPFSfuvkX4YNF5VS794zPNpw+4hKVoslGZ4cjM+S98w0f9sH7G6/S861iTHY3LIudsy9NcNOfFKPX//YIQDuKxwfKs+pMZCU7nUy2wuB6RUbwQTdd/CF81nFf4tepc/7R/LYWcDkd3Ps7+WJcifTFFbVohEAK+oO1l2CsNiskSemrIKcZYBVQrwKDxSgl/ufUO+dNbI4z169zSs7m2yLTpw4GMxOR96LR4mgwVx/VkUVT4kf32Vp2tOYf8r19Btpo/5MqXJY/Rmnbj6AWWxB74srCzJU5VnfB1ToufQfH8caUjDadgZR9zHNArMwVMhJet878uonPrHQNU10TjziwJkYIseSo249PpAr+zCFLGfMDsUKv2YtkvCyirsxrK28/m3HguLEKrcqxlstCxxdtjPLF/gdca78EL5nVGG6O7g+MgM6vJs9GGxbAi86A183NFKHcG+08KcZiRdnLf1TwvGm7AXkdIcCRvLW+zy2gQP9JyRAvKjOjChd5Sz15NBPATDzKHsQnSLERO96fGlaO7RhWogqXfjnFsKKi/p1VZ7rcp5+X6vMonzNWY7qM48JHo3Jq7YhYU2DsQYZaOTqKy/Ncd7syko0XAYiSpymCRWkqI52fHK4Tse3PG89u+7z0LF2e/KVwkJsb11eTDU6oInBiJknSXO8FOLYopVRkrvkv/Ap79iRdJUE2daOE4jJIk+jLqJW/1YQOjx1N8OzDnQqvQpiCY9FXuVLEweg1GPoQcwMSPdFBV8LQ04XRydOs4xOaEBePPSZ4AW8XYZSiL9eLwEotjvdynw8RltocSLp+viWI5uGQy4ynvLDfmFAlVSXm136EkgGCZq4040TF2/6zdPshW2f9qMus72C75eVY6tamlRUFg9FyMALqwOLlhomPruIaj4Sb/ukzOvysoqT17wae81vAXLNo43V9ZAMQUwquuZwYxCYTUxhFhDicjWUvs6ArKOrB5vydyiE0L+JhlHqJJ1nrmvoCqpo82vTtKgR6mqZ4AXpVnFbIAiRfTaPDa9VSmeBMj5srMFbSu3+4NS6Ii2oaEqKTrVoqnaRv6z+1faN3SRP9zlnJX0MvU7TQdnzZ+mQTxpBlthryzCsOCu3YxW+JG3k8vi2qwAy06WPe1P3tCs2P/9zAubuly0/wFszuo1Aa6enTGgzAB4v09+KTURU1++6ZACRq37ET7OSbDofBEm7sxOj60l8x9BjKRJDQmszcLEo0DMCtyEqReocqUKvBur6NJLGJZ5p97JcMienLLNcQqxZ7TexzNM9I1d3WAFDa0TJN1R5y9/96GyhVL8e6r/78OlDhlShgOzAu+WvEcINef8SyEKq++B/xkmP/w8//MKBU5vU8w1s5LYuj1HBrjep0lWhXdLMhDL6gYKhpi2CkDj7QdNBXtuSPvq3WechRr8qNexPsvfnqikYP8z3iQ/E+e+1fUEsDBBQAAgAIAEabZ0orC8BtSgAAAGsAAAAbAAAAdW5pdmVyc2FsL3VuaXZlcnNhbC5wbmcueG1ss7GvyM1RKEstKs7Mz7NVMtQzULK34+WyKShKLctMLVeoAIoZ6RlAgJJCJSq3PDOlJAMoZGBujBDMSM1MzyixVbIwMIUL6gPNBABQSwECAAAUAAIACABGm2dKFQ6tKGQEAAAHEQAAHQAAAAAAAAABAAAAAAAAAAAAdW5pdmVyc2FsL2NvbW1vbl9tZXNzYWdlcy5sbmdQSwECAAAUAAIACABGm2dKCH4LIykDAACGDAAAJwAAAAAAAAABAAAAAACfBAAAdW5pdmVyc2FsL2ZsYXNoX3B1Ymxpc2hpbmdfc2V0dGluZ3MueG1sUEsBAgAAFAACAAgARptnSrX8CWS6AgAAVQoAACEAAAAAAAAAAQAAAAAADQgAAHVuaXZlcnNhbC9mbGFzaF9za2luX3NldHRpbmdzLnhtbFBLAQIAABQAAgAIAEabZ0oqlg9n/gIAAJcLAAAmAAAAAAAAAAEAAAAAAAYLAAB1bml2ZXJzYWwvaHRtbF9wdWJsaXNoaW5nX3NldHRpbmdzLnhtbFBLAQIAABQAAgAIAEabZ0pocVKRmgEAAB8GAAAfAAAAAAAAAAEAAAAAAEgOAAB1bml2ZXJzYWwvaHRtbF9za2luX3NldHRpbmdzLmpzUEsBAgAAFAACAAgARptnSj08L9HBAAAA5QEAABoAAAAAAAAAAQAAAAAAHxAAAHVuaXZlcnNhbC9pMThuX3ByZXNldHMueG1sUEsBAgAAFAACAAgARptnSnL80YFnAAAAawAAABwAAAAAAAAAAQAAAAAAGBEAAHVuaXZlcnNhbC9sb2NhbF9zZXR0aW5ncy54bWxQSwECAAAUAAIACABElFdHI7RO+/sCAACwCAAAFAAAAAAAAAABAAAAAAC5EQAAdW5pdmVyc2FsL3BsYXllci54bWxQSwECAAAUAAIACABGm2dKsIcj9GwBAAD3AgAAKQAAAAAAAAABAAAAAADmFAAAdW5pdmVyc2FsL3NraW5fY3VzdG9taXphdGlvbl9zZXR0aW5ncy54bWxQSwECAAAUAAIACABGm2dKBdmJyEoNAADVIQAAFwAAAAAAAAAAAAAAAACZFgAAdW5pdmVyc2FsL3VuaXZlcnNhbC5wbmdQSwECAAAUAAIACABGm2dKKwvAbUoAAABrAAAAGwAAAAAAAAABAAAAAAAYJAAAdW5pdmVyc2FsL3VuaXZlcnNhbC5wbmcueG1sUEsFBgAAAAALAAsASQMAAJskAAAAAA=="/>
  <p:tag name="ISPRING_PRESENTATION_TITLE" val="M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ww.jp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120</Words>
  <Application>Microsoft Office PowerPoint</Application>
  <PresentationFormat>Widescreen</PresentationFormat>
  <Paragraphs>37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等线</vt:lpstr>
      <vt:lpstr>等线 Light</vt:lpstr>
      <vt:lpstr>Arial</vt:lpstr>
      <vt:lpstr>B Nazanin</vt:lpstr>
      <vt:lpstr>B Titr</vt:lpstr>
      <vt:lpstr>Calibri</vt:lpstr>
      <vt:lpstr>Times New Roman</vt:lpstr>
      <vt:lpstr>www.freeppt7.com</vt:lpstr>
      <vt:lpstr>www.jpppt.com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创业融资</dc:title>
  <dc:creator>第一PPT</dc:creator>
  <cp:keywords>www.1ppt.com</cp:keywords>
  <dc:description>www.1ppt.com</dc:description>
  <cp:lastModifiedBy>Nahid Esmaeilnia</cp:lastModifiedBy>
  <cp:revision>169</cp:revision>
  <cp:lastPrinted>2024-04-09T04:38:54Z</cp:lastPrinted>
  <dcterms:created xsi:type="dcterms:W3CDTF">2017-02-17T02:33:41Z</dcterms:created>
  <dcterms:modified xsi:type="dcterms:W3CDTF">2025-10-26T08:57:24Z</dcterms:modified>
  <cp:category>模板</cp:category>
</cp:coreProperties>
</file>